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6" autoAdjust="0"/>
    <p:restoredTop sz="94660"/>
  </p:normalViewPr>
  <p:slideViewPr>
    <p:cSldViewPr snapToGrid="0">
      <p:cViewPr varScale="1">
        <p:scale>
          <a:sx n="67" d="100"/>
          <a:sy n="67" d="100"/>
        </p:scale>
        <p:origin x="54" y="4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681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NOTES_ONLY_01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NOTES_ONLY_02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NOTES_ONLY_03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NOTES_ONLY_04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NOTES_ONLY_05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NOTES_ONLY_06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NOTES_ONLY_07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NOTES_ONLY_08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18AF0B-7E3A-38AB-0687-43ACF2FBE0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E2361B6-BA0A-2ED9-718F-234A06B9FB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984ABB7-92A4-1DAF-B306-C04BE88E6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07A56-245A-4A8B-97A5-2645DCE6D303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02C433C-F6DC-B136-2771-04E04C546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7496BB9-DA80-232B-3C16-E43862142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55D2-556B-438C-8883-E2A8CABC93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3309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4F4928-529F-0E96-6519-8CF815EC9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0107CB2-DEFA-9C7B-4F68-5EA8041A7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727966-949C-78F8-E536-79E9E8F9B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07A56-245A-4A8B-97A5-2645DCE6D303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627DB6C-C250-C055-56FE-B6F2F976B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DC122D2-0166-6642-B64E-CE0AD17D5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55D2-556B-438C-8883-E2A8CABC9378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CBD6156-9311-2E54-D590-F4A9E68E2166}"/>
              </a:ext>
            </a:extLst>
          </p:cNvPr>
          <p:cNvSpPr txBox="1"/>
          <p:nvPr userDrawn="1"/>
        </p:nvSpPr>
        <p:spPr>
          <a:xfrm>
            <a:off x="5416475" y="4744"/>
            <a:ext cx="2694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LAYOUT_ONLY_MARKER</a:t>
            </a:r>
          </a:p>
        </p:txBody>
      </p:sp>
    </p:spTree>
    <p:extLst>
      <p:ext uri="{BB962C8B-B14F-4D97-AF65-F5344CB8AC3E}">
        <p14:creationId xmlns:p14="http://schemas.microsoft.com/office/powerpoint/2010/main" val="3067348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78A5F3-6072-98C0-7A5E-3A695D79A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BBE367E-09EC-1B33-C38E-2756BC3136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76CCB30-5D92-C429-AD48-E28D1F052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07A56-245A-4A8B-97A5-2645DCE6D303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EA234B5-AE75-7D0E-704D-E07BF62DF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E8B2C3A-213F-CB89-719C-FBAA48C7F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55D2-556B-438C-8883-E2A8CABC93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1941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B4EA7D-BEA4-B9A8-C28F-BCDD400A1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CE3986F-5DBB-06A5-EFC0-28F8D66CC4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6BAD4E8-E372-525A-8D62-54A489B89A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7CEA3AC-A756-8B7E-85D1-EC75EE744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07A56-245A-4A8B-97A5-2645DCE6D303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59B2790-1CE3-4DA7-DD15-AFB5F9F65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721C65C-C763-C6D6-4A2F-7C35A6868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55D2-556B-438C-8883-E2A8CABC93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8464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03EC42-C4FB-159A-E320-C4E990F32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3D9B63C-954D-5747-0D35-A357D5246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2340C2E-4042-EE08-EAB1-C44FF88EE2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745FC56-9990-DC58-74B5-3D8723D7E4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0F69DE9-E822-5B86-8857-29611CBFB3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29DD52F-739B-122B-18F1-7D96B20D0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07A56-245A-4A8B-97A5-2645DCE6D303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FE51524-1BA7-0791-D07F-2E0566BC6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B1136CE-01E8-A79F-755B-CE9177929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55D2-556B-438C-8883-E2A8CABC93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7457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7E4957-6B5B-6B10-7957-0433CBB90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4783B83-15ED-6FE1-744F-F6C2FFAC0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07A56-245A-4A8B-97A5-2645DCE6D303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3550EA0-5640-9BEA-3BC4-20CFF7B92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903EA7E-9874-047A-EF34-3EEB8F089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55D2-556B-438C-8883-E2A8CABC93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9573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8DE3FEB-4C42-3C99-13F5-182BE9680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07A56-245A-4A8B-97A5-2645DCE6D303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C5B361F-8FAF-AF7D-296C-FB1D7F641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B45847-3428-C5D8-600C-F02E17042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55D2-556B-438C-8883-E2A8CABC93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8422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AEAA5D-B1E5-138B-D43C-DA87489C4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72EE6FB-2FE1-A46E-DC0F-6BB43CBE6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D361252-403C-1D3F-6F4B-7969155F12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EFB8216-562B-EDA9-C2DB-E69F3F0DD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07A56-245A-4A8B-97A5-2645DCE6D303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4BAB8C9-F8BD-3EC3-D270-45EED8D1A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C832104-A658-7B58-FF71-5FC6922FB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55D2-556B-438C-8883-E2A8CABC93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6057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54BE58-D265-8068-B003-BAC8B1C27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A775BFE-639B-D94B-D08B-7ACC1EDB5C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AD8CD25-3AAE-7A85-859A-B11C878DB2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BCF4087-6E81-57CA-6265-42A539929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07A56-245A-4A8B-97A5-2645DCE6D303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BF2798-7CAD-F5D0-652C-43CD74B0F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BC9B117-60D6-1D96-5472-30A66EFB3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55D2-556B-438C-8883-E2A8CABC93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9322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C2CA88-C7DA-EA9C-3C1D-D7873600C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B19E2D4-8A68-EF24-D08A-D2AF55BEB3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9DBB8D5-D8DB-51DF-50C8-10A62D02F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07A56-245A-4A8B-97A5-2645DCE6D303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41EACE2-CCF2-3E37-3481-E7F599B50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CFD71C3-3A10-CEC4-0D14-6DE5D8F39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55D2-556B-438C-8883-E2A8CABC93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8891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4444033-70C0-2B91-7AD3-22AC9D8D80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674A6D1-6CF1-7A31-5D01-11C7C37BA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A22DEE1-C159-0E66-BFBB-89B995BEF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07A56-245A-4A8B-97A5-2645DCE6D303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AC7F78C-3A14-78F8-EAED-615714114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EF60EE-F6DF-CD31-2B36-A394EBA79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755D2-556B-438C-8883-E2A8CABC93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9462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2F6E676-2015-AC34-B6FD-FE51D383C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570FB85-C770-4247-3CC1-6A718C498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2A0EDF-1FE2-7E00-30FE-93239BFAE9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A07A56-245A-4A8B-97A5-2645DCE6D303}" type="datetimeFigureOut">
              <a:rPr lang="de-DE" smtClean="0"/>
              <a:t>09.10.2026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547B08C-01B9-9E27-2D52-69BE2A6746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415206D-45A2-32BF-FFFC-9AC72D3CDE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4755D2-556B-438C-8883-E2A8CABC9378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43B5ECE0-9D62-D61F-83D7-950DA76F53C5}"/>
              </a:ext>
            </a:extLst>
          </p:cNvPr>
          <p:cNvSpPr txBox="1"/>
          <p:nvPr userDrawn="1"/>
        </p:nvSpPr>
        <p:spPr>
          <a:xfrm>
            <a:off x="9278471" y="-25046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MASTER_ONLY_MARKER</a:t>
            </a:r>
          </a:p>
        </p:txBody>
      </p:sp>
    </p:spTree>
    <p:extLst>
      <p:ext uri="{BB962C8B-B14F-4D97-AF65-F5344CB8AC3E}">
        <p14:creationId xmlns:p14="http://schemas.microsoft.com/office/powerpoint/2010/main" val="1372179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083F68-C564-DF1A-FF40-81DA7BDCD4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wrap="square"/>
          <a:lstStyle/>
          <a:p>
            <a:r>
              <a:rPr lang="de-DE"/>
              <a:t>Master-Test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EECCB7C-50B9-FA1D-E854-3B19AF6656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wrap="square"/>
          <a:lstStyle/>
          <a:p>
            <a:r>
              <a:rPr lang="de-DE"/>
              <a:t>SLIDE_ONLY_01</a:t>
            </a:r>
          </a:p>
        </p:txBody>
      </p:sp>
    </p:spTree>
    <p:extLst>
      <p:ext uri="{BB962C8B-B14F-4D97-AF65-F5344CB8AC3E}">
        <p14:creationId xmlns:p14="http://schemas.microsoft.com/office/powerpoint/2010/main" val="1867057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t>Abschnitt Alpha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wrap="square"/>
          <a:lstStyle/>
          <a:p>
            <a:r>
              <a:t>SLIDE_ONLY_02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t>Alpha: Befund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t>SLIDE_ONLY_03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t>Alpha: Optionen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t>SLIDE_ONLY_04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t>Vergleich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 wrap="square"/>
          <a:lstStyle/>
          <a:p>
            <a:r>
              <a:t>LEFT_ONLY_05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 wrap="square"/>
          <a:lstStyle/>
          <a:p>
            <a:r>
              <a:t>RIGHT_ONLY_05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t>Abschnitt Beta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wrap="square"/>
          <a:lstStyle/>
          <a:p>
            <a:r>
              <a:t>SLIDE_ONLY_06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t>Beta: Befund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t>SLIDE_ONLY_07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wrap="square"/>
          <a:lstStyle/>
          <a:p>
            <a:r>
              <a:t>Ende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wrap="square"/>
          <a:lstStyle/>
          <a:p>
            <a:r>
              <a:t>SLIDE_ONLY_08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</Words>
  <Application>Microsoft Office PowerPoint</Application>
  <PresentationFormat>Breitbild</PresentationFormat>
  <Paragraphs>25</Paragraphs>
  <Slides>8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</vt:lpstr>
      <vt:lpstr>Master-Test</vt:lpstr>
      <vt:lpstr>Abschnitt Alpha</vt:lpstr>
      <vt:lpstr>Alpha: Befund</vt:lpstr>
      <vt:lpstr>Alpha: Optionen</vt:lpstr>
      <vt:lpstr>Vergleich</vt:lpstr>
      <vt:lpstr>Abschnitt Beta</vt:lpstr>
      <vt:lpstr>Beta: Befund</vt:lpstr>
      <vt:lpstr>Ende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2026-10-09T12:45:54Z</dcterms:created>
  <dcterms:modified xsi:type="dcterms:W3CDTF">2026-10-09T12:46:36Z</dcterms:modified>
</cp:coreProperties>
</file>