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>
        <p:scale>
          <a:sx n="67" d="100"/>
          <a:sy n="67" d="100"/>
        </p:scale>
        <p:origin x="54" y="4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de-DE"/>
  <c:roundedCorners val="0"/>
  <c:style val="2"/>
  <c:chart>
    <c:title>
      <c:tx>
        <c:rich>
          <a:bodyPr/>
          <a:lstStyle/>
          <a:p>
            <a:r>
              <a:rPr lang="de-DE" sz="3000" b="1">
                <a:solidFill>
                  <a:srgbClr val="172D43"/>
                </a:solidFill>
                <a:latin typeface="Batang"/>
                <a:ea typeface="Batang"/>
                <a:cs typeface="Batang"/>
              </a:rPr>
              <a:t>CHART_TITLE_03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Januar</c:v>
          </c:tx>
          <c:spPr>
            <a:solidFill>
              <a:srgbClr val="24639C"/>
            </a:solidFill>
          </c:spPr>
          <c:invertIfNegative val="1"/>
          <c:cat>
            <c:strLit>
              <c:ptCount val="3"/>
              <c:pt idx="0">
                <c:v>Alpha</c:v>
              </c:pt>
              <c:pt idx="1">
                <c:v>Beta</c:v>
              </c:pt>
              <c:pt idx="2">
                <c:v>Gamma</c:v>
              </c:pt>
            </c:strLit>
          </c:cat>
          <c:val>
            <c:numLit>
              <c:formatCode>0</c:formatCode>
              <c:ptCount val="3"/>
              <c:pt idx="0">
                <c:v>10</c:v>
              </c:pt>
              <c:pt idx="1">
                <c:v>20</c:v>
              </c:pt>
              <c:pt idx="2">
                <c:v>5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0C46-4E86-B4E8-4384F0AA2918}"/>
            </c:ext>
          </c:extLst>
        </c:ser>
        <c:ser>
          <c:idx val="1"/>
          <c:order val="1"/>
          <c:tx>
            <c:v>Februar</c:v>
          </c:tx>
          <c:spPr>
            <a:solidFill>
              <a:srgbClr val="3A969A"/>
            </a:solidFill>
          </c:spPr>
          <c:invertIfNegative val="1"/>
          <c:cat>
            <c:strLit>
              <c:ptCount val="3"/>
              <c:pt idx="0">
                <c:v>Alpha</c:v>
              </c:pt>
              <c:pt idx="1">
                <c:v>Beta</c:v>
              </c:pt>
              <c:pt idx="2">
                <c:v>Gamma</c:v>
              </c:pt>
            </c:strLit>
          </c:cat>
          <c:val>
            <c:numLit>
              <c:formatCode>0</c:formatCode>
              <c:ptCount val="3"/>
              <c:pt idx="0">
                <c:v>15</c:v>
              </c:pt>
              <c:pt idx="1">
                <c:v>12</c:v>
              </c:pt>
              <c:pt idx="2">
                <c:v>8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0C46-4E86-B4E8-4384F0AA2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lang="de-DE" sz="1875">
                    <a:solidFill>
                      <a:srgbClr val="172D43"/>
                    </a:solidFill>
                    <a:latin typeface="Batang"/>
                    <a:ea typeface="Batang"/>
                    <a:cs typeface="Batang"/>
                  </a:rPr>
                  <a:t>Kategorie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7C8B98"/>
            </a:solidFill>
          </a:ln>
        </c:spPr>
        <c:txPr>
          <a:bodyPr anchorCtr="1"/>
          <a:lstStyle/>
          <a:p>
            <a:pPr>
              <a:defRPr sz="1875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endParaRPr lang="de-DE"/>
          </a:p>
        </c:txPr>
        <c:crossAx val="48672768"/>
        <c:crosses val="autoZero"/>
        <c:auto val="1"/>
        <c:lblAlgn val="ctr"/>
        <c:lblOffset val="100"/>
        <c:noMultiLvlLbl val="0"/>
      </c:catAx>
      <c:valAx>
        <c:axId val="48672768"/>
        <c:scaling>
          <c:orientation val="minMax"/>
          <c:max val="25"/>
        </c:scaling>
        <c:delete val="0"/>
        <c:axPos val="l"/>
        <c:majorGridlines>
          <c:spPr>
            <a:ln w="9525">
              <a:solidFill>
                <a:srgbClr val="DDE3E9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de-DE" sz="1875">
                    <a:solidFill>
                      <a:srgbClr val="172D43"/>
                    </a:solidFill>
                    <a:latin typeface="Batang"/>
                    <a:ea typeface="Batang"/>
                    <a:cs typeface="Batang"/>
                  </a:rPr>
                  <a:t>Anzahl</a:t>
                </a:r>
              </a:p>
            </c:rich>
          </c:tx>
          <c:overlay val="0"/>
        </c:title>
        <c:numFmt formatCode="0" sourceLinked="1"/>
        <c:majorTickMark val="none"/>
        <c:minorTickMark val="none"/>
        <c:tickLblPos val="nextTo"/>
        <c:spPr>
          <a:ln w="0">
            <a:noFill/>
          </a:ln>
        </c:spPr>
        <c:txPr>
          <a:bodyPr anchorCtr="1"/>
          <a:lstStyle/>
          <a:p>
            <a:pPr>
              <a:defRPr sz="1875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endParaRPr lang="de-DE"/>
          </a:p>
        </c:txPr>
        <c:crossAx val="48650112"/>
        <c:crosses val="autoZero"/>
        <c:crossBetween val="between"/>
      </c:valAx>
      <c:spPr>
        <a:solidFill>
          <a:srgbClr val="FFFFFF"/>
        </a:solidFill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875">
              <a:solidFill>
                <a:srgbClr val="172D43"/>
              </a:solidFill>
              <a:latin typeface="Batang"/>
              <a:ea typeface="Batang"/>
              <a:cs typeface="Batang"/>
            </a:defRPr>
          </a:pPr>
          <a:endParaRPr lang="de-DE"/>
        </a:p>
      </c:txPr>
    </c:legend>
    <c:plotVisOnly val="1"/>
    <c:dispBlanksAs val="zero"/>
    <c:showDLblsOverMax val="1"/>
  </c:chart>
  <c:spPr>
    <a:solidFill>
      <a:srgbClr val="FFFFFF"/>
    </a:solidFill>
    <a:ln w="0"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88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EMPTY_SLIDE_NOTES_ONLY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7101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kttest">
            <a:extLst>
              <a:ext uri="{FF2B5EF4-FFF2-40B4-BE49-F238E27FC236}">
                <a16:creationId xmlns:a16="http://schemas.microsoft.com/office/drawing/2014/main" id="{CA11C1B4-6A0E-40A7-BD73-2FE7B7FCF3E8}"/>
              </a:ext>
            </a:extLst>
          </p:cNvPr>
          <p:cNvSpPr>
            <a:spLocks noGrp="1"/>
          </p:cNvSpPr>
          <p:nvPr/>
        </p:nvSpPr>
        <p:spPr>
          <a:xfrm>
            <a:off x="914400" y="2381250"/>
            <a:ext cx="10363200" cy="1047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5400" b="1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r>
              <a:rPr sz="5400" b="1">
                <a:solidFill>
                  <a:srgbClr val="172D43"/>
                </a:solidFill>
                <a:latin typeface="Batang"/>
                <a:ea typeface="Batang"/>
                <a:cs typeface="Batang"/>
              </a:rPr>
              <a:t>Objekttest</a:t>
            </a:r>
          </a:p>
        </p:txBody>
      </p:sp>
      <p:sp>
        <p:nvSpPr>
          <p:cNvPr id="2" name="OBJECTS_01">
            <a:extLst>
              <a:ext uri="{FF2B5EF4-FFF2-40B4-BE49-F238E27FC236}">
                <a16:creationId xmlns:a16="http://schemas.microsoft.com/office/drawing/2014/main" id="{253B7206-66D6-44CD-A3F6-09AB59C9F83E}"/>
              </a:ext>
            </a:extLst>
          </p:cNvPr>
          <p:cNvSpPr>
            <a:spLocks noGrp="1"/>
          </p:cNvSpPr>
          <p:nvPr/>
        </p:nvSpPr>
        <p:spPr>
          <a:xfrm>
            <a:off x="952500" y="3619500"/>
            <a:ext cx="10287000" cy="495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100" b="0">
                <a:solidFill>
                  <a:srgbClr val="24639C"/>
                </a:solidFill>
                <a:latin typeface="Batang"/>
                <a:ea typeface="Batang"/>
                <a:cs typeface="Batang"/>
              </a:defRPr>
            </a:pPr>
            <a:r>
              <a:rPr sz="2100" b="0">
                <a:solidFill>
                  <a:srgbClr val="24639C"/>
                </a:solidFill>
                <a:latin typeface="Batang"/>
                <a:ea typeface="Batang"/>
                <a:cs typeface="Batang"/>
              </a:rPr>
              <a:t>OBJECTS_01</a:t>
            </a:r>
          </a:p>
        </p:txBody>
      </p:sp>
    </p:spTree>
    <p:extLst>
      <p:ext uri="{BB962C8B-B14F-4D97-AF65-F5344CB8AC3E}">
        <p14:creationId xmlns:p14="http://schemas.microsoft.com/office/powerpoint/2010/main" val="10005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_MARKER_02">
            <a:extLst>
              <a:ext uri="{FF2B5EF4-FFF2-40B4-BE49-F238E27FC236}">
                <a16:creationId xmlns:a16="http://schemas.microsoft.com/office/drawing/2014/main" id="{3B34602A-A5E6-46B2-AA4D-F6EA78C0628E}"/>
              </a:ext>
            </a:extLst>
          </p:cNvPr>
          <p:cNvSpPr>
            <a:spLocks noGrp="1"/>
          </p:cNvSpPr>
          <p:nvPr/>
        </p:nvSpPr>
        <p:spPr>
          <a:xfrm>
            <a:off x="914400" y="685800"/>
            <a:ext cx="10363200" cy="57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000" b="1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r>
              <a:rPr sz="3000" b="1">
                <a:solidFill>
                  <a:srgbClr val="172D43"/>
                </a:solidFill>
                <a:latin typeface="Batang"/>
                <a:ea typeface="Batang"/>
                <a:cs typeface="Batang"/>
              </a:rPr>
              <a:t>TABLE_MARKER_02</a:t>
            </a:r>
          </a:p>
        </p:txBody>
      </p:sp>
      <p:graphicFrame>
        <p:nvGraphicFramePr>
          <p:cNvPr id="2" name="Tabelle 1"/>
          <p:cNvGraphicFramePr/>
          <p:nvPr/>
        </p:nvGraphicFramePr>
        <p:xfrm>
          <a:off x="1524000" y="1981200"/>
          <a:ext cx="9144000" cy="3048000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2250" b="1">
                          <a:solidFill>
                            <a:srgbClr val="FFFFFF"/>
                          </a:solidFill>
                          <a:latin typeface="Batang"/>
                          <a:ea typeface="Batang"/>
                          <a:cs typeface="Batang"/>
                        </a:rPr>
                        <a:t>Kategorie</a:t>
                      </a:r>
                    </a:p>
                  </a:txBody>
                  <a:tcPr>
                    <a:solidFill>
                      <a:srgbClr val="172D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Batang"/>
                          <a:ea typeface="Batang"/>
                          <a:cs typeface="Batang"/>
                        </a:rPr>
                        <a:t>Januar</a:t>
                      </a:r>
                    </a:p>
                  </a:txBody>
                  <a:tcPr>
                    <a:solidFill>
                      <a:srgbClr val="172D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50" b="1">
                          <a:solidFill>
                            <a:srgbClr val="FFFFFF"/>
                          </a:solidFill>
                          <a:latin typeface="Batang"/>
                          <a:ea typeface="Batang"/>
                          <a:cs typeface="Batang"/>
                        </a:rPr>
                        <a:t>Februar</a:t>
                      </a:r>
                    </a:p>
                  </a:txBody>
                  <a:tcPr>
                    <a:solidFill>
                      <a:srgbClr val="172D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72D43"/>
                          </a:solidFill>
                          <a:latin typeface="Batang"/>
                          <a:ea typeface="Batang"/>
                          <a:cs typeface="Batang"/>
                        </a:rPr>
                        <a:t>Alpha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50" b="0">
                          <a:solidFill>
                            <a:srgbClr val="172D43"/>
                          </a:solidFill>
                          <a:latin typeface="Batang"/>
                          <a:ea typeface="Batang"/>
                          <a:cs typeface="Batang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50" b="0">
                          <a:solidFill>
                            <a:srgbClr val="172D43"/>
                          </a:solidFill>
                          <a:latin typeface="Batang"/>
                          <a:ea typeface="Batang"/>
                          <a:cs typeface="Batang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72D43"/>
                          </a:solidFill>
                          <a:latin typeface="Batang"/>
                          <a:ea typeface="Batang"/>
                          <a:cs typeface="Batang"/>
                        </a:rPr>
                        <a:t>Beta</a:t>
                      </a:r>
                    </a:p>
                  </a:txBody>
                  <a:tcPr>
                    <a:solidFill>
                      <a:srgbClr val="EE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50" b="0">
                          <a:solidFill>
                            <a:srgbClr val="172D43"/>
                          </a:solidFill>
                          <a:latin typeface="Batang"/>
                          <a:ea typeface="Batang"/>
                          <a:cs typeface="Batang"/>
                        </a:rPr>
                        <a:t>20</a:t>
                      </a:r>
                    </a:p>
                  </a:txBody>
                  <a:tcPr>
                    <a:solidFill>
                      <a:srgbClr val="EE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50" b="0">
                          <a:solidFill>
                            <a:srgbClr val="172D43"/>
                          </a:solidFill>
                          <a:latin typeface="Batang"/>
                          <a:ea typeface="Batang"/>
                          <a:cs typeface="Batang"/>
                        </a:rPr>
                        <a:t>12</a:t>
                      </a:r>
                    </a:p>
                  </a:txBody>
                  <a:tcPr>
                    <a:solidFill>
                      <a:srgbClr val="EE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2250" b="0">
                          <a:solidFill>
                            <a:srgbClr val="172D43"/>
                          </a:solidFill>
                          <a:latin typeface="Batang"/>
                          <a:ea typeface="Batang"/>
                          <a:cs typeface="Batang"/>
                        </a:rPr>
                        <a:t>Gamma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50" b="0">
                          <a:solidFill>
                            <a:srgbClr val="172D43"/>
                          </a:solidFill>
                          <a:latin typeface="Batang"/>
                          <a:ea typeface="Batang"/>
                          <a:cs typeface="Batang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50" b="0">
                          <a:solidFill>
                            <a:srgbClr val="172D43"/>
                          </a:solidFill>
                          <a:latin typeface="Batang"/>
                          <a:ea typeface="Batang"/>
                          <a:cs typeface="Batang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0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" descr="Chart"/>
          <p:cNvGraphicFramePr/>
          <p:nvPr/>
        </p:nvGraphicFramePr>
        <p:xfrm>
          <a:off x="762000" y="419100"/>
          <a:ext cx="10668000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9320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_INPUT">
            <a:extLst>
              <a:ext uri="{FF2B5EF4-FFF2-40B4-BE49-F238E27FC236}">
                <a16:creationId xmlns:a16="http://schemas.microsoft.com/office/drawing/2014/main" id="{2447DD74-D0AB-4631-8AD7-8CAAF13BACC2}"/>
              </a:ext>
            </a:extLst>
          </p:cNvPr>
          <p:cNvSpPr>
            <a:spLocks noGrp="1"/>
          </p:cNvSpPr>
          <p:nvPr/>
        </p:nvSpPr>
        <p:spPr>
          <a:xfrm>
            <a:off x="857250" y="2724150"/>
            <a:ext cx="2857500" cy="1409700"/>
          </a:xfrm>
          <a:prstGeom prst="rect">
            <a:avLst/>
          </a:prstGeom>
          <a:solidFill>
            <a:srgbClr val="EEF3F7"/>
          </a:solidFill>
          <a:ln w="19050">
            <a:solidFill>
              <a:srgbClr val="24639C"/>
            </a:solidFill>
          </a:ln>
        </p:spPr>
        <p:txBody>
          <a:bodyPr wrap="none" anchor="ctr">
            <a:noAutofit/>
          </a:bodyPr>
          <a:lstStyle/>
          <a:p>
            <a:pPr algn="ctr">
              <a:defRPr sz="2175" b="1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r>
              <a:rPr sz="2175" b="1">
                <a:solidFill>
                  <a:srgbClr val="172D43"/>
                </a:solidFill>
                <a:latin typeface="Batang"/>
                <a:ea typeface="Batang"/>
                <a:cs typeface="Batang"/>
              </a:rPr>
              <a:t>FLOW_INPUT</a:t>
            </a:r>
          </a:p>
        </p:txBody>
      </p:sp>
      <p:sp>
        <p:nvSpPr>
          <p:cNvPr id="2" name="FLOW_PROCESS">
            <a:extLst>
              <a:ext uri="{FF2B5EF4-FFF2-40B4-BE49-F238E27FC236}">
                <a16:creationId xmlns:a16="http://schemas.microsoft.com/office/drawing/2014/main" id="{206C46D8-43B4-4815-94D6-115F1AD1A7AC}"/>
              </a:ext>
            </a:extLst>
          </p:cNvPr>
          <p:cNvSpPr>
            <a:spLocks noGrp="1"/>
          </p:cNvSpPr>
          <p:nvPr/>
        </p:nvSpPr>
        <p:spPr>
          <a:xfrm>
            <a:off x="4667250" y="2724150"/>
            <a:ext cx="2857500" cy="1409700"/>
          </a:xfrm>
          <a:prstGeom prst="rect">
            <a:avLst/>
          </a:prstGeom>
          <a:solidFill>
            <a:srgbClr val="EEF3F7"/>
          </a:solidFill>
          <a:ln w="19050">
            <a:solidFill>
              <a:srgbClr val="24639C"/>
            </a:solidFill>
          </a:ln>
        </p:spPr>
        <p:txBody>
          <a:bodyPr wrap="none" anchor="ctr">
            <a:noAutofit/>
          </a:bodyPr>
          <a:lstStyle/>
          <a:p>
            <a:pPr algn="ctr">
              <a:defRPr sz="2175" b="1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r>
              <a:rPr sz="2175" b="1">
                <a:solidFill>
                  <a:srgbClr val="172D43"/>
                </a:solidFill>
                <a:latin typeface="Batang"/>
                <a:ea typeface="Batang"/>
                <a:cs typeface="Batang"/>
              </a:rPr>
              <a:t>FLOW_PROCESS</a:t>
            </a:r>
          </a:p>
        </p:txBody>
      </p:sp>
      <p:sp>
        <p:nvSpPr>
          <p:cNvPr id="3" name="FLOW_OUTPUT">
            <a:extLst>
              <a:ext uri="{FF2B5EF4-FFF2-40B4-BE49-F238E27FC236}">
                <a16:creationId xmlns:a16="http://schemas.microsoft.com/office/drawing/2014/main" id="{D971C013-6CC4-42D4-906B-F17373FF77BF}"/>
              </a:ext>
            </a:extLst>
          </p:cNvPr>
          <p:cNvSpPr>
            <a:spLocks noGrp="1"/>
          </p:cNvSpPr>
          <p:nvPr/>
        </p:nvSpPr>
        <p:spPr>
          <a:xfrm>
            <a:off x="8477250" y="2724150"/>
            <a:ext cx="2857500" cy="1409700"/>
          </a:xfrm>
          <a:prstGeom prst="rect">
            <a:avLst/>
          </a:prstGeom>
          <a:solidFill>
            <a:srgbClr val="EEF3F7"/>
          </a:solidFill>
          <a:ln w="19050">
            <a:solidFill>
              <a:srgbClr val="24639C"/>
            </a:solidFill>
          </a:ln>
        </p:spPr>
        <p:txBody>
          <a:bodyPr wrap="none" anchor="ctr">
            <a:noAutofit/>
          </a:bodyPr>
          <a:lstStyle/>
          <a:p>
            <a:pPr algn="ctr">
              <a:defRPr sz="2175" b="1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r>
              <a:rPr sz="2175" b="1">
                <a:solidFill>
                  <a:srgbClr val="172D43"/>
                </a:solidFill>
                <a:latin typeface="Batang"/>
                <a:ea typeface="Batang"/>
                <a:cs typeface="Batang"/>
              </a:rPr>
              <a:t>FLOW_OUTPUT</a:t>
            </a:r>
          </a:p>
        </p:txBody>
      </p:sp>
      <p:cxnSp>
        <p:nvCxnSpPr>
          <p:cNvPr id="4" name="Gerade Verbindung mit Pfeil 3"/>
          <p:cNvCxnSpPr>
            <a:stCxn id="1" idx="3"/>
            <a:endCxn id="2" idx="1"/>
          </p:cNvCxnSpPr>
          <p:nvPr/>
        </p:nvCxnSpPr>
        <p:spPr>
          <a:xfrm>
            <a:off x="3714750" y="3429000"/>
            <a:ext cx="952500" cy="0"/>
          </a:xfrm>
          <a:prstGeom prst="straightConnector1">
            <a:avLst/>
          </a:prstGeom>
          <a:ln w="28575">
            <a:solidFill>
              <a:srgbClr val="24639C"/>
            </a:solidFill>
            <a:tailEnd type="triangle" w="med" len="med"/>
          </a:ln>
        </p:spPr>
      </p:cxnSp>
      <p:cxnSp>
        <p:nvCxnSpPr>
          <p:cNvPr id="5" name="Gerade Verbindung mit Pfeil 4"/>
          <p:cNvCxnSpPr>
            <a:stCxn id="2" idx="3"/>
            <a:endCxn id="3" idx="1"/>
          </p:cNvCxnSpPr>
          <p:nvPr/>
        </p:nvCxnSpPr>
        <p:spPr>
          <a:xfrm>
            <a:off x="7524750" y="3429000"/>
            <a:ext cx="952500" cy="0"/>
          </a:xfrm>
          <a:prstGeom prst="straightConnector1">
            <a:avLst/>
          </a:prstGeom>
          <a:ln w="28575">
            <a:solidFill>
              <a:srgbClr val="24639C"/>
            </a:solidFill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997630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SITION_A">
            <a:extLst>
              <a:ext uri="{FF2B5EF4-FFF2-40B4-BE49-F238E27FC236}">
                <a16:creationId xmlns:a16="http://schemas.microsoft.com/office/drawing/2014/main" id="{2881EBFC-E987-4A5E-A613-66E8551082F8}"/>
              </a:ext>
            </a:extLst>
          </p:cNvPr>
          <p:cNvSpPr>
            <a:spLocks noGrp="1"/>
          </p:cNvSpPr>
          <p:nvPr/>
        </p:nvSpPr>
        <p:spPr>
          <a:xfrm>
            <a:off x="8229600" y="609600"/>
            <a:ext cx="3048000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2550" b="0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r>
              <a:rPr sz="2550" b="0">
                <a:solidFill>
                  <a:srgbClr val="172D43"/>
                </a:solidFill>
                <a:latin typeface="Batang"/>
                <a:ea typeface="Batang"/>
                <a:cs typeface="Batang"/>
              </a:rPr>
              <a:t>POSITION_A</a:t>
            </a:r>
          </a:p>
        </p:txBody>
      </p:sp>
      <p:sp>
        <p:nvSpPr>
          <p:cNvPr id="2" name="POSITION_B">
            <a:extLst>
              <a:ext uri="{FF2B5EF4-FFF2-40B4-BE49-F238E27FC236}">
                <a16:creationId xmlns:a16="http://schemas.microsoft.com/office/drawing/2014/main" id="{DCEB845C-001D-4D65-8178-FEEE8B8B1941}"/>
              </a:ext>
            </a:extLst>
          </p:cNvPr>
          <p:cNvSpPr>
            <a:spLocks noGrp="1"/>
          </p:cNvSpPr>
          <p:nvPr/>
        </p:nvSpPr>
        <p:spPr>
          <a:xfrm>
            <a:off x="914400" y="5638800"/>
            <a:ext cx="3143250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550" b="0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r>
              <a:rPr sz="2550" b="0">
                <a:solidFill>
                  <a:srgbClr val="172D43"/>
                </a:solidFill>
                <a:latin typeface="Batang"/>
                <a:ea typeface="Batang"/>
                <a:cs typeface="Batang"/>
              </a:rPr>
              <a:t>POSITION_B</a:t>
            </a:r>
          </a:p>
        </p:txBody>
      </p:sp>
      <p:sp>
        <p:nvSpPr>
          <p:cNvPr id="3" name="POSITION_C">
            <a:extLst>
              <a:ext uri="{FF2B5EF4-FFF2-40B4-BE49-F238E27FC236}">
                <a16:creationId xmlns:a16="http://schemas.microsoft.com/office/drawing/2014/main" id="{AEC8D30B-2D78-4AA0-B477-5D91810A0BE8}"/>
              </a:ext>
            </a:extLst>
          </p:cNvPr>
          <p:cNvSpPr>
            <a:spLocks noGrp="1"/>
          </p:cNvSpPr>
          <p:nvPr/>
        </p:nvSpPr>
        <p:spPr>
          <a:xfrm>
            <a:off x="4000500" y="3124200"/>
            <a:ext cx="4191000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2550" b="0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r>
              <a:rPr sz="2550" b="0">
                <a:solidFill>
                  <a:srgbClr val="172D43"/>
                </a:solidFill>
                <a:latin typeface="Batang"/>
                <a:ea typeface="Batang"/>
                <a:cs typeface="Batang"/>
              </a:rPr>
              <a:t>POSITION_C</a:t>
            </a:r>
          </a:p>
        </p:txBody>
      </p:sp>
    </p:spTree>
    <p:extLst>
      <p:ext uri="{BB962C8B-B14F-4D97-AF65-F5344CB8AC3E}">
        <p14:creationId xmlns:p14="http://schemas.microsoft.com/office/powerpoint/2010/main" val="147298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K_MARKER_06">
            <a:extLst>
              <a:ext uri="{FF2B5EF4-FFF2-40B4-BE49-F238E27FC236}">
                <a16:creationId xmlns:a16="http://schemas.microsoft.com/office/drawing/2014/main" id="{350485E3-341D-4502-8589-8E1086ACC0C1}"/>
              </a:ext>
            </a:extLst>
          </p:cNvPr>
          <p:cNvSpPr>
            <a:spLocks noGrp="1"/>
          </p:cNvSpPr>
          <p:nvPr/>
        </p:nvSpPr>
        <p:spPr>
          <a:xfrm>
            <a:off x="914400" y="2286000"/>
            <a:ext cx="10363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3000" b="1">
                <a:solidFill>
                  <a:srgbClr val="24639C"/>
                </a:solidFill>
                <a:latin typeface="Batang"/>
                <a:ea typeface="Batang"/>
                <a:cs typeface="Batang"/>
              </a:defRPr>
            </a:pPr>
            <a:r>
              <a:rPr sz="3000" b="1" u="sng">
                <a:solidFill>
                  <a:srgbClr val="24639C"/>
                </a:solidFill>
                <a:latin typeface="Batang"/>
                <a:ea typeface="Batang"/>
                <a:cs typeface="Batang"/>
              </a:rPr>
              <a:t>LINK_MARKER_06</a:t>
            </a:r>
          </a:p>
        </p:txBody>
      </p:sp>
      <p:sp>
        <p:nvSpPr>
          <p:cNvPr id="2" name="VISIBLE_URL: https://example.org">
            <a:extLst>
              <a:ext uri="{FF2B5EF4-FFF2-40B4-BE49-F238E27FC236}">
                <a16:creationId xmlns:a16="http://schemas.microsoft.com/office/drawing/2014/main" id="{CA9A052F-9D9C-4BDD-8D8D-B46CEE42D3BF}"/>
              </a:ext>
            </a:extLst>
          </p:cNvPr>
          <p:cNvSpPr>
            <a:spLocks noGrp="1"/>
          </p:cNvSpPr>
          <p:nvPr/>
        </p:nvSpPr>
        <p:spPr>
          <a:xfrm>
            <a:off x="914400" y="3524250"/>
            <a:ext cx="10363200" cy="60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Batang"/>
                <a:ea typeface="Batang"/>
                <a:cs typeface="Batang"/>
              </a:defRPr>
            </a:pPr>
            <a:r>
              <a:rPr sz="2400" b="0">
                <a:solidFill>
                  <a:srgbClr val="172D43"/>
                </a:solidFill>
                <a:latin typeface="Batang"/>
                <a:ea typeface="Batang"/>
                <a:cs typeface="Batang"/>
              </a:rPr>
              <a:t>VISIBLE_URL: https://example.org</a:t>
            </a:r>
          </a:p>
        </p:txBody>
      </p:sp>
    </p:spTree>
    <p:extLst>
      <p:ext uri="{BB962C8B-B14F-4D97-AF65-F5344CB8AC3E}">
        <p14:creationId xmlns:p14="http://schemas.microsoft.com/office/powerpoint/2010/main" val="1124830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04845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</Words>
  <Application>Microsoft Office PowerPoint</Application>
  <PresentationFormat>Breitbild</PresentationFormat>
  <Paragraphs>27</Paragraphs>
  <Slides>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9" baseType="lpstr">
      <vt:lpstr>Batang</vt:lpstr>
      <vt:lpstr>ChatGPT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2026-10-09T12:47:24Z</dcterms:created>
  <dcterms:modified xsi:type="dcterms:W3CDTF">2026-10-09T12:48:25Z</dcterms:modified>
</cp:coreProperties>
</file>