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4" y="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00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NOTES_ONLY_SLIDE_06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97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DDF3805-1A47-4A91-88A5-1D98973F0535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2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42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PPTX Baseline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BCB2B56-074F-47DD-B0AB-9D8FFD215A42}"/>
              </a:ext>
            </a:extLst>
          </p:cNvPr>
          <p:cNvSpPr>
            <a:spLocks noGrp="1"/>
          </p:cNvSpPr>
          <p:nvPr/>
        </p:nvSpPr>
        <p:spPr>
          <a:xfrm>
            <a:off x="762000" y="184785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40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BASELINE_SLIDE_01</a:t>
            </a:r>
          </a:p>
        </p:txBody>
      </p:sp>
    </p:spTree>
    <p:extLst>
      <p:ext uri="{BB962C8B-B14F-4D97-AF65-F5344CB8AC3E}">
        <p14:creationId xmlns:p14="http://schemas.microsoft.com/office/powerpoint/2010/main" val="161592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3495539-9DCE-4078-B94A-86702C5EC777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33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Text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6C3F6CA-50C2-4FD7-A631-F9DF87C231B2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10668000" cy="152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40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BASELINE_SLIDE_02 – ÄÖÜ äöü ß – Temperatur 23 °C – Betrag 12,50 EUR</a:t>
            </a:r>
          </a:p>
        </p:txBody>
      </p:sp>
    </p:spTree>
    <p:extLst>
      <p:ext uri="{BB962C8B-B14F-4D97-AF65-F5344CB8AC3E}">
        <p14:creationId xmlns:p14="http://schemas.microsoft.com/office/powerpoint/2010/main" val="100664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1194B76F-F1E1-4011-861F-70004B7C7492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33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Liste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7A9ABAF-FF9D-4C57-81A7-6375FD6C3F74}"/>
              </a:ext>
            </a:extLst>
          </p:cNvPr>
          <p:cNvSpPr>
            <a:spLocks noGrp="1"/>
          </p:cNvSpPr>
          <p:nvPr/>
        </p:nvSpPr>
        <p:spPr>
          <a:xfrm>
            <a:off x="762000" y="1695450"/>
            <a:ext cx="10668000" cy="457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254000" indent="-127000">
              <a:spcAft>
                <a:spcPts val="1000"/>
              </a:spcAft>
              <a:buChar char="•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BASELINE_SLIDE_03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1.1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1.2</a:t>
            </a:r>
          </a:p>
          <a:p>
            <a:pPr marL="254000" indent="-127000">
              <a:spcAft>
                <a:spcPts val="1000"/>
              </a:spcAft>
              <a:buChar char="•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Hauptpunkt 2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2.1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2.2</a:t>
            </a:r>
          </a:p>
          <a:p>
            <a:pPr marL="254000" indent="-127000">
              <a:spcAft>
                <a:spcPts val="1000"/>
              </a:spcAft>
              <a:buChar char="•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Hauptpunkt 3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3.1</a:t>
            </a:r>
          </a:p>
          <a:p>
            <a:pPr marL="609600" indent="-127000">
              <a:spcAft>
                <a:spcPts val="1000"/>
              </a:spcAft>
              <a:buChar char="◦"/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Unterpunkt 3.2</a:t>
            </a:r>
          </a:p>
        </p:txBody>
      </p:sp>
    </p:spTree>
    <p:extLst>
      <p:ext uri="{BB962C8B-B14F-4D97-AF65-F5344CB8AC3E}">
        <p14:creationId xmlns:p14="http://schemas.microsoft.com/office/powerpoint/2010/main" val="49231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A2D767A-20BE-4289-8D6F-5B4C62D6C986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33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Tabelle</a:t>
            </a:r>
          </a:p>
        </p:txBody>
      </p:sp>
      <p:graphicFrame>
        <p:nvGraphicFramePr>
          <p:cNvPr id="2" name="Tabelle 1"/>
          <p:cNvGraphicFramePr/>
          <p:nvPr/>
        </p:nvGraphicFramePr>
        <p:xfrm>
          <a:off x="762000" y="1762125"/>
          <a:ext cx="10668000" cy="2819400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850"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Kennung</a:t>
                      </a: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Anzahl</a:t>
                      </a:r>
                    </a:p>
                  </a:txBody>
                  <a:tcP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1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Status</a:t>
                      </a:r>
                    </a:p>
                  </a:txBody>
                  <a:tcP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Alpha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offen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Beta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fertig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Gamma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50" b="0">
                          <a:solidFill>
                            <a:srgbClr val="111111"/>
                          </a:solidFill>
                          <a:latin typeface="Batang"/>
                          <a:ea typeface="Batang"/>
                          <a:cs typeface="Batang"/>
                        </a:rPr>
                        <a:t>wartet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hteck 2">
            <a:extLst>
              <a:ext uri="{FF2B5EF4-FFF2-40B4-BE49-F238E27FC236}">
                <a16:creationId xmlns:a16="http://schemas.microsoft.com/office/drawing/2014/main" id="{ECDB1B8A-B444-4A34-B7F0-074146D776C9}"/>
              </a:ext>
            </a:extLst>
          </p:cNvPr>
          <p:cNvSpPr>
            <a:spLocks noGrp="1"/>
          </p:cNvSpPr>
          <p:nvPr/>
        </p:nvSpPr>
        <p:spPr>
          <a:xfrm>
            <a:off x="762000" y="5095875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40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BASELINE_SLIDE_04</a:t>
            </a:r>
          </a:p>
        </p:txBody>
      </p:sp>
    </p:spTree>
    <p:extLst>
      <p:ext uri="{BB962C8B-B14F-4D97-AF65-F5344CB8AC3E}">
        <p14:creationId xmlns:p14="http://schemas.microsoft.com/office/powerpoint/2010/main" val="53492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0A5189AA-32EA-463D-A008-39F23641AEF6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33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Zwei Spalten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17D6E43-DA96-4501-9588-EB556826E448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50482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LEFT_COLUMN_MARKER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26C147D-63B8-4F14-9E96-0A46679E03D1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4857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5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25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RIGHT_COLUMN_MARKER</a:t>
            </a:r>
          </a:p>
        </p:txBody>
      </p:sp>
    </p:spTree>
    <p:extLst>
      <p:ext uri="{BB962C8B-B14F-4D97-AF65-F5344CB8AC3E}">
        <p14:creationId xmlns:p14="http://schemas.microsoft.com/office/powerpoint/2010/main" val="1041934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D3022210-0493-4D97-A2EE-74C730495580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3300" b="1">
                <a:solidFill>
                  <a:srgbClr val="111111"/>
                </a:solidFill>
                <a:latin typeface="Batang"/>
                <a:ea typeface="Batang"/>
                <a:cs typeface="Batang"/>
              </a:rPr>
              <a:t>Ende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9FFABD9-E93D-4E99-B46B-647BDCE7D4DD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11111"/>
                </a:solidFill>
                <a:latin typeface="Batang"/>
                <a:ea typeface="Batang"/>
                <a:cs typeface="Batang"/>
              </a:defRPr>
            </a:pPr>
            <a:r>
              <a:rPr sz="2400" b="0">
                <a:solidFill>
                  <a:srgbClr val="111111"/>
                </a:solidFill>
                <a:latin typeface="Batang"/>
                <a:ea typeface="Batang"/>
                <a:cs typeface="Batang"/>
              </a:rPr>
              <a:t>BASELINE_SLIDE_06</a:t>
            </a:r>
          </a:p>
        </p:txBody>
      </p:sp>
    </p:spTree>
    <p:extLst>
      <p:ext uri="{BB962C8B-B14F-4D97-AF65-F5344CB8AC3E}">
        <p14:creationId xmlns:p14="http://schemas.microsoft.com/office/powerpoint/2010/main" val="18424900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Breitbild</PresentationFormat>
  <Paragraphs>39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8" baseType="lpstr">
      <vt:lpstr>Batang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2026-10-09T12:44:32Z</dcterms:created>
  <dcterms:modified xsi:type="dcterms:W3CDTF">2026-10-09T12:45:40Z</dcterms:modified>
</cp:coreProperties>
</file>